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5" r:id="rId6"/>
    <p:sldId id="264" r:id="rId7"/>
    <p:sldId id="266" r:id="rId8"/>
    <p:sldId id="262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8920-1CC1-6073-68F2-1F8094FF9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1C3FB-C43B-556E-888F-A41F286D40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5CA55-954E-4685-0420-9CB0EFE1C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38EE0-DFFE-9DD8-AD90-34A94817A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B8FD6-D034-E4D9-CC36-A4F6B404A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9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9BA70-1347-79AC-260A-5BD44B63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3BDB3-13F5-2844-BBB1-D1A729BED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C54D4-6664-A1C6-823C-206C6F40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B18EC-6F05-CBE8-79F5-F71C229E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1F9B2-2FEF-8A18-7722-73F09EF2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6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3B8C0-1B58-C091-71E5-921DD70F8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D57E13-E847-1651-AF6C-A55086AF7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1DD95-6596-E7FA-60CE-B55AB0CCD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FC37A-0B0E-3603-C1F1-E38606CC1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661DF-1B62-799C-8AC5-5D4EF6B57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3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4319B-2433-38FE-C8B9-23C6A1D0A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4DBE5-9E3E-0F7E-B4ED-ECE015767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ABE67-CB24-70AC-6EA8-1855763E9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518BE-0D53-9929-F0E4-8E0094D0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C9C89-8422-A31C-D395-C4721AF12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6EF3D8-0C7D-FA86-C5D8-887170DD3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67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EE599-BEA2-5261-49DC-761492E29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8AFDC-2CCD-6122-785B-93CA6A8C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7C0C2-8739-DEB8-48C1-61EBB9E57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EFA3E9-C51C-A890-3D47-217C68A3E7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AD8637-86AD-832A-2CCF-7568C7EC4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CAAD03-15F4-B588-4164-15E05CD7B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4135D9-C3E1-BB2E-3ADA-60F09F860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811B4D-A52B-A3A0-5C23-2D3078798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73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D7746-DFC5-FEF5-BAA2-BDC3B674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77633-0A04-4B76-84D8-C9EE6CD19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A3FF1-A167-5090-6E43-BF46888A3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812E31-3EF8-3208-AD1C-13DDBE28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8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0E6C1B-3275-1A80-27D7-EA1881CA9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62E0F-5978-EC8E-292C-103DEAD8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A9BEF-5B08-374D-B7A6-6901E9B29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0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23510-41D4-2AD1-993D-3B08ABB6C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90DDA-F371-0C03-5238-B3E6FD75C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F0640-8B7A-3C22-AE93-1DB7EAA32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09DEF-9EFB-7DA2-8117-39215A7B3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61CCB-688C-2503-E416-B12757B6C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0F4FD-9100-7AC0-A458-AE26C8A5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80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E829D-8BA8-AA9D-1731-FB5C9B73C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DC950-547D-7330-9CC8-BE7B2B0B05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9E998-D03C-78A6-9D15-15A3D513B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97D1E-AD90-6776-56FD-FD9EA52CB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7A6C3-2DFC-DE20-98C3-C19460C6D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EE260-066A-65B2-26B3-D515C79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5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DFCF6-483C-AF83-17A9-8F13714E8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38359C-EAA6-0181-3950-94F903F975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095AD-DE81-2E12-110B-814659CE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F8692-8FFD-9E98-44BD-08F233895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7F23D-E393-A351-C221-D0EE8EA29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8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6CE69D-3E00-AAE9-8B47-1CC5907C2F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256CFD-16E1-9804-9A82-C8E2EE85B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8D301-F3CB-DA1A-0B29-C36E6DF35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7F22F-8AC8-B869-FE62-04F5C1E37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4CE60-E121-205D-734B-E9173EF9D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2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7A07D1-85F3-F5E0-2035-2F4511AF6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66F08-D925-37B1-0BE7-2385D9A8E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57DB6-18CF-27C3-1E99-9B495C951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F1F1A-C104-499B-A4D1-B10B3AFB7BF5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79410-8829-AD19-3E73-06181141A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4726B-20DF-9593-D2E7-06AE9A0AF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9F53A-08AD-42B9-A079-912229305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9714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90472-23CC-FF89-D988-62BDCC521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the earth's life cycle&#10;&#10;Description automatically generated">
            <a:extLst>
              <a:ext uri="{FF2B5EF4-FFF2-40B4-BE49-F238E27FC236}">
                <a16:creationId xmlns:a16="http://schemas.microsoft.com/office/drawing/2014/main" id="{CA40AC22-76BE-78A3-EA28-69908D5C7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1925"/>
            <a:ext cx="10433703" cy="6260222"/>
          </a:xfrm>
        </p:spPr>
      </p:pic>
    </p:spTree>
    <p:extLst>
      <p:ext uri="{BB962C8B-B14F-4D97-AF65-F5344CB8AC3E}">
        <p14:creationId xmlns:p14="http://schemas.microsoft.com/office/powerpoint/2010/main" val="2739268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EC82-EE4D-F080-6985-F1FA1AFA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ADA2D961-C7E4-38A2-67F3-BB9567B6A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" y="849745"/>
            <a:ext cx="12192552" cy="5038244"/>
          </a:xfrm>
        </p:spPr>
      </p:pic>
    </p:spTree>
    <p:extLst>
      <p:ext uri="{BB962C8B-B14F-4D97-AF65-F5344CB8AC3E}">
        <p14:creationId xmlns:p14="http://schemas.microsoft.com/office/powerpoint/2010/main" val="379405082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C21D7-1405-E628-CB09-07173C17B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391" y="256372"/>
            <a:ext cx="4015811" cy="645207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Birth – Matthew 19:14</a:t>
            </a:r>
          </a:p>
          <a:p>
            <a:r>
              <a:rPr lang="en-US" dirty="0"/>
              <a:t>What does it mean to OBEY THE GOSPEL OF JESUS CHRIST?</a:t>
            </a:r>
          </a:p>
          <a:p>
            <a:r>
              <a:rPr lang="en-US" dirty="0"/>
              <a:t>Mark 16:15,16</a:t>
            </a:r>
          </a:p>
          <a:p>
            <a:r>
              <a:rPr lang="en-US" dirty="0"/>
              <a:t>Acts 17:30,31</a:t>
            </a:r>
          </a:p>
          <a:p>
            <a:r>
              <a:rPr lang="en-US" dirty="0"/>
              <a:t>Romans 10:10</a:t>
            </a:r>
          </a:p>
          <a:p>
            <a:r>
              <a:rPr lang="en-US" dirty="0"/>
              <a:t>Acts 2:41</a:t>
            </a:r>
          </a:p>
          <a:p>
            <a:r>
              <a:rPr lang="en-US" dirty="0"/>
              <a:t>Revelation 2:10</a:t>
            </a:r>
          </a:p>
          <a:p>
            <a:r>
              <a:rPr lang="en-US" dirty="0"/>
              <a:t>Acts 2:47</a:t>
            </a:r>
          </a:p>
          <a:p>
            <a:r>
              <a:rPr lang="en-US" dirty="0"/>
              <a:t>Colossians 1:13</a:t>
            </a:r>
          </a:p>
          <a:p>
            <a:r>
              <a:rPr lang="en-US" dirty="0"/>
              <a:t>Unfaithful – Hebrews 10:26</a:t>
            </a:r>
          </a:p>
          <a:p>
            <a:r>
              <a:rPr lang="en-US" dirty="0"/>
              <a:t>1 John 1:8-10</a:t>
            </a:r>
          </a:p>
          <a:p>
            <a:r>
              <a:rPr lang="en-US" dirty="0"/>
              <a:t>Galatians 5:4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519037-9C84-5D1F-36B5-17E0E2B26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01" y="173147"/>
            <a:ext cx="6226887" cy="612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9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EC82-EE4D-F080-6985-F1FA1AFA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ADA2D961-C7E4-38A2-67F3-BB9567B6A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" y="849745"/>
            <a:ext cx="12192552" cy="5038244"/>
          </a:xfrm>
        </p:spPr>
      </p:pic>
    </p:spTree>
    <p:extLst>
      <p:ext uri="{BB962C8B-B14F-4D97-AF65-F5344CB8AC3E}">
        <p14:creationId xmlns:p14="http://schemas.microsoft.com/office/powerpoint/2010/main" val="396871290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D1BDC-3F39-CDE5-10C7-A93C3B8F0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1473"/>
            <a:ext cx="5118219" cy="571549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James 2:26 “body without the spirit is dead”</a:t>
            </a:r>
          </a:p>
          <a:p>
            <a:r>
              <a:rPr lang="en-US" sz="3200" dirty="0"/>
              <a:t>Ecclesiastes 12:7 “Then the dust will return to the earth as it was, And the spirit will return to God who gave it.”</a:t>
            </a:r>
          </a:p>
          <a:p>
            <a:r>
              <a:rPr lang="en-US" sz="3200" dirty="0"/>
              <a:t>Hebrews 9:27 “And as it is appointed for men to die once”</a:t>
            </a:r>
          </a:p>
          <a:p>
            <a:r>
              <a:rPr lang="en-US" sz="3200" dirty="0"/>
              <a:t>ALL must DIE and THEN THE JUDGMENT!</a:t>
            </a:r>
          </a:p>
          <a:p>
            <a:r>
              <a:rPr lang="en-US" sz="3200" dirty="0"/>
              <a:t>Where are the dead between DEATH and the JUDGEMENT?</a:t>
            </a:r>
          </a:p>
        </p:txBody>
      </p:sp>
      <p:pic>
        <p:nvPicPr>
          <p:cNvPr id="4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6A46DE9F-D864-A446-F9A4-F69B910FA9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6" r="57941"/>
          <a:stretch/>
        </p:blipFill>
        <p:spPr>
          <a:xfrm>
            <a:off x="7571571" y="200263"/>
            <a:ext cx="2623561" cy="604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6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EC82-EE4D-F080-6985-F1FA1AFA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ADA2D961-C7E4-38A2-67F3-BB9567B6A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" y="849745"/>
            <a:ext cx="12192552" cy="5038244"/>
          </a:xfrm>
        </p:spPr>
      </p:pic>
    </p:spTree>
    <p:extLst>
      <p:ext uri="{BB962C8B-B14F-4D97-AF65-F5344CB8AC3E}">
        <p14:creationId xmlns:p14="http://schemas.microsoft.com/office/powerpoint/2010/main" val="397507980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0F497-E9CE-227D-5DC4-82305AB6C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24" y="415568"/>
            <a:ext cx="5010684" cy="644243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Luke 16:19-31</a:t>
            </a:r>
          </a:p>
          <a:p>
            <a:r>
              <a:rPr lang="en-US" dirty="0"/>
              <a:t>Hades - “is from </a:t>
            </a:r>
            <a:r>
              <a:rPr lang="en-US" dirty="0" err="1"/>
              <a:t>ἅ́δης</a:t>
            </a:r>
            <a:r>
              <a:rPr lang="en-US" dirty="0"/>
              <a:t> </a:t>
            </a:r>
            <a:r>
              <a:rPr lang="en-US" dirty="0" err="1"/>
              <a:t>hadēs</a:t>
            </a:r>
            <a:r>
              <a:rPr lang="en-US" dirty="0"/>
              <a:t>,  signifying all–receiving. It corresponds to “Sheol” in the O.T.”  “..the nether world, the realm of the dead.” </a:t>
            </a:r>
          </a:p>
          <a:p>
            <a:r>
              <a:rPr lang="en-US" dirty="0"/>
              <a:t>Tartarus- “ “...the lower part, or abyss of Hades,...where the shades of the wicked were supposed to be imprisoned and tormented.” </a:t>
            </a:r>
          </a:p>
          <a:p>
            <a:r>
              <a:rPr lang="en-US" dirty="0"/>
              <a:t>Revelation 20:10  “...into the lake of fire and brimstone where the beast and the false prophet are.  And they will be tormented day and night forever and ever.” </a:t>
            </a:r>
          </a:p>
          <a:p>
            <a:r>
              <a:rPr lang="en-US" dirty="0"/>
              <a:t>Jude 6</a:t>
            </a:r>
          </a:p>
        </p:txBody>
      </p:sp>
      <p:pic>
        <p:nvPicPr>
          <p:cNvPr id="5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1438ABF3-4D36-28AE-5964-3894191A58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3" t="-1194" r="37266" b="2211"/>
          <a:stretch/>
        </p:blipFill>
        <p:spPr>
          <a:xfrm>
            <a:off x="5708592" y="157535"/>
            <a:ext cx="6024784" cy="627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1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0F497-E9CE-227D-5DC4-82305AB6C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24" y="254977"/>
            <a:ext cx="5010684" cy="64313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Luke 16:19-31</a:t>
            </a:r>
          </a:p>
          <a:p>
            <a:r>
              <a:rPr lang="en-US" dirty="0"/>
              <a:t>Abraham’s Bosom- place of comfort and honor</a:t>
            </a:r>
          </a:p>
          <a:p>
            <a:r>
              <a:rPr lang="en-US" dirty="0"/>
              <a:t>Paradise – Luke 23:43</a:t>
            </a:r>
          </a:p>
          <a:p>
            <a:r>
              <a:rPr lang="en-US" dirty="0"/>
              <a:t>How do we KNOW?  Acts 2:27</a:t>
            </a:r>
          </a:p>
          <a:p>
            <a:r>
              <a:rPr lang="en-US" dirty="0"/>
              <a:t>“beautiful garden, generally the property of someone of royalty or great wealth.”</a:t>
            </a:r>
          </a:p>
          <a:p>
            <a:r>
              <a:rPr lang="en-US" dirty="0"/>
              <a:t>No way for anyone to cross over from one part to the other!</a:t>
            </a:r>
          </a:p>
          <a:p>
            <a:r>
              <a:rPr lang="en-US" dirty="0"/>
              <a:t>The way we are SPIRITUALLY whenever we die, will determine WHERE WE WILL BE IN HADES!</a:t>
            </a:r>
          </a:p>
        </p:txBody>
      </p:sp>
      <p:pic>
        <p:nvPicPr>
          <p:cNvPr id="5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1438ABF3-4D36-28AE-5964-3894191A58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3" t="-1194" r="37266" b="2211"/>
          <a:stretch/>
        </p:blipFill>
        <p:spPr>
          <a:xfrm>
            <a:off x="5708592" y="157535"/>
            <a:ext cx="6024784" cy="627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2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EC82-EE4D-F080-6985-F1FA1AFA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ADA2D961-C7E4-38A2-67F3-BB9567B6A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" y="849745"/>
            <a:ext cx="12192552" cy="5038244"/>
          </a:xfrm>
        </p:spPr>
      </p:pic>
    </p:spTree>
    <p:extLst>
      <p:ext uri="{BB962C8B-B14F-4D97-AF65-F5344CB8AC3E}">
        <p14:creationId xmlns:p14="http://schemas.microsoft.com/office/powerpoint/2010/main" val="198895828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A9E4B-D639-F001-BE51-8929AF2C9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952" y="378068"/>
            <a:ext cx="4876801" cy="6479931"/>
          </a:xfrm>
        </p:spPr>
        <p:txBody>
          <a:bodyPr>
            <a:normAutofit/>
          </a:bodyPr>
          <a:lstStyle/>
          <a:p>
            <a:r>
              <a:rPr lang="en-US" dirty="0"/>
              <a:t>Universal Resurrection Of The Dead – John 5:28,29</a:t>
            </a:r>
          </a:p>
          <a:p>
            <a:r>
              <a:rPr lang="en-US" dirty="0"/>
              <a:t>Not ALL will come forth for the SAME REASONS!</a:t>
            </a:r>
          </a:p>
          <a:p>
            <a:r>
              <a:rPr lang="en-US" dirty="0"/>
              <a:t>Revelation 20:11-15 “dead were judged according to their works, by the things which were written in the books”</a:t>
            </a:r>
          </a:p>
          <a:p>
            <a:r>
              <a:rPr lang="en-US" dirty="0"/>
              <a:t>What about the way we should conduct our lives?</a:t>
            </a:r>
          </a:p>
          <a:p>
            <a:r>
              <a:rPr lang="en-US" dirty="0"/>
              <a:t>2 Peter 3:9-12</a:t>
            </a:r>
          </a:p>
          <a:p>
            <a:r>
              <a:rPr lang="en-US" dirty="0"/>
              <a:t>Is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en-US" dirty="0"/>
              <a:t> life characterized by HOLY CONDUCT and GODLINESS?</a:t>
            </a:r>
          </a:p>
        </p:txBody>
      </p:sp>
      <p:pic>
        <p:nvPicPr>
          <p:cNvPr id="4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8526E099-0D1C-9539-E92B-7DADBB56FE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5"/>
          <a:stretch/>
        </p:blipFill>
        <p:spPr>
          <a:xfrm>
            <a:off x="6096000" y="307731"/>
            <a:ext cx="5739152" cy="60491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432C6F-D41D-472B-A18F-2E5371BD84CA}"/>
              </a:ext>
            </a:extLst>
          </p:cNvPr>
          <p:cNvSpPr txBox="1"/>
          <p:nvPr/>
        </p:nvSpPr>
        <p:spPr>
          <a:xfrm>
            <a:off x="5767753" y="501162"/>
            <a:ext cx="431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0971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EC82-EE4D-F080-6985-F1FA1AFA3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562" y="130559"/>
            <a:ext cx="10515600" cy="604886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prstClr val="white"/>
                </a:solidFill>
              </a:rPr>
              <a:t>Are You Prepared To Face The Inevitable?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ADA2D961-C7E4-38A2-67F3-BB9567B6A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" y="849745"/>
            <a:ext cx="12192552" cy="50382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2A60CA-0A16-9612-2096-9396B67EA658}"/>
              </a:ext>
            </a:extLst>
          </p:cNvPr>
          <p:cNvSpPr txBox="1"/>
          <p:nvPr/>
        </p:nvSpPr>
        <p:spPr>
          <a:xfrm>
            <a:off x="905607" y="5734675"/>
            <a:ext cx="1019028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Death Is In Our Future!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32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EC82-EE4D-F080-6985-F1FA1AFA3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562" y="130559"/>
            <a:ext cx="10515600" cy="60488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prstClr val="white"/>
                </a:solidFill>
              </a:rPr>
              <a:t>Why Not Begin Making Preparation NOW!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A diagram of a great gulf&#10;&#10;Description automatically generated">
            <a:extLst>
              <a:ext uri="{FF2B5EF4-FFF2-40B4-BE49-F238E27FC236}">
                <a16:creationId xmlns:a16="http://schemas.microsoft.com/office/drawing/2014/main" id="{ADA2D961-C7E4-38A2-67F3-BB9567B6A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" y="849745"/>
            <a:ext cx="12192552" cy="50382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2A60CA-0A16-9612-2096-9396B67EA658}"/>
              </a:ext>
            </a:extLst>
          </p:cNvPr>
          <p:cNvSpPr txBox="1"/>
          <p:nvPr/>
        </p:nvSpPr>
        <p:spPr>
          <a:xfrm>
            <a:off x="888023" y="5822598"/>
            <a:ext cx="1019028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If You Have Veered From The Path, Return!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218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367</Words>
  <Application>Microsoft Office PowerPoint</Application>
  <PresentationFormat>Widescreen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 You Prepared To Face The Inevitable?</vt:lpstr>
      <vt:lpstr>Why Not Begin Making Preparation NOW!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18</cp:revision>
  <dcterms:created xsi:type="dcterms:W3CDTF">2023-11-14T21:00:09Z</dcterms:created>
  <dcterms:modified xsi:type="dcterms:W3CDTF">2023-11-15T00:30:24Z</dcterms:modified>
</cp:coreProperties>
</file>